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authors.xml" ContentType="application/vnd.ms-powerpoint.author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2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viewProps.xml" ContentType="application/vnd.openxmlformats-officedocument.presentationml.viewProps+xml"/>
  <Override PartName="/customXml/item22.xml" ContentType="application/xml"/>
  <Override PartName="/customXml/itemProps22.xml" ContentType="application/vnd.openxmlformats-officedocument.customXmlProperties+xml"/>
  <Override PartName="/ppt/presProps.xml" ContentType="application/vnd.openxmlformats-officedocument.presentationml.presProps+xml"/>
  <Override PartName="/customXml/item13.xml" ContentType="application/xml"/>
  <Override PartName="/customXml/itemProps13.xml" ContentType="application/vnd.openxmlformats-officedocument.customXml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"/>
  </p:notesMasterIdLst>
  <p:sldIdLst>
    <p:sldId id="258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8" userDrawn="1">
          <p15:clr>
            <a:srgbClr val="A4A3A4"/>
          </p15:clr>
        </p15:guide>
        <p15:guide id="2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3C9"/>
    <a:srgbClr val="FAF6FA"/>
    <a:srgbClr val="CD3B00"/>
    <a:srgbClr val="E22918"/>
    <a:srgbClr val="275E5D"/>
    <a:srgbClr val="3A8D8B"/>
    <a:srgbClr val="52B8B5"/>
    <a:srgbClr val="EE5FCC"/>
    <a:srgbClr val="70DADB"/>
    <a:srgbClr val="E6B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/>
    <p:restoredTop sz="96122"/>
  </p:normalViewPr>
  <p:slideViewPr>
    <p:cSldViewPr snapToGrid="0">
      <p:cViewPr>
        <p:scale>
          <a:sx n="100" d="100"/>
          <a:sy n="100" d="100"/>
        </p:scale>
        <p:origin x="58" y="-821"/>
      </p:cViewPr>
      <p:guideLst>
        <p:guide pos="3168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microsoft.com/office/2018/10/relationships/authors" Target="/ppt/authors.xml" Id="rId8" /><Relationship Type="http://schemas.openxmlformats.org/officeDocument/2006/relationships/notesMaster" Target="/ppt/notesMasters/notesMaster11.xml" Id="rId3" /><Relationship Type="http://schemas.openxmlformats.org/officeDocument/2006/relationships/tableStyles" Target="/ppt/tableStyles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theme" Target="/ppt/theme/theme12.xml" Id="rId6" /><Relationship Type="http://schemas.openxmlformats.org/officeDocument/2006/relationships/customXml" Target="/customXml/item3.xml" Id="rId11" /><Relationship Type="http://schemas.openxmlformats.org/officeDocument/2006/relationships/viewProps" Target="/ppt/viewProps.xml" Id="rId5" /><Relationship Type="http://schemas.openxmlformats.org/officeDocument/2006/relationships/customXml" Target="/customXml/item22.xml" Id="rId10" /><Relationship Type="http://schemas.openxmlformats.org/officeDocument/2006/relationships/presProps" Target="/ppt/presProps.xml" Id="rId4" /><Relationship Type="http://schemas.openxmlformats.org/officeDocument/2006/relationships/customXml" Target="/customXml/item13.xml" Id="rId9" /></Relationships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AE0A3-FC72-C943-8915-67B78CCBD2EB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F4D5-177F-4345-931A-46460CD2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96625-49CF-A8B9-4672-1164CFB06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144" y="2103120"/>
            <a:ext cx="3962400" cy="16382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20FF5-51D1-1FD3-3296-9B68F3333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144" y="548640"/>
            <a:ext cx="3962400" cy="752475"/>
          </a:xfrm>
        </p:spPr>
        <p:txBody>
          <a:bodyPr anchor="b"/>
          <a:lstStyle>
            <a:lvl1pPr algn="ctr">
              <a:lnSpc>
                <a:spcPct val="110000"/>
              </a:lnSpc>
              <a:spcBef>
                <a:spcPts val="0"/>
              </a:spcBef>
              <a:defRPr sz="2400" cap="all" baseline="0">
                <a:latin typeface="+mj-lt"/>
              </a:defRPr>
            </a:lvl1pPr>
            <a:lvl2pPr>
              <a:defRPr sz="2400">
                <a:latin typeface="Barlow Condensed Medium" pitchFamily="2" charset="77"/>
              </a:defRPr>
            </a:lvl2pPr>
            <a:lvl3pPr>
              <a:defRPr sz="2400">
                <a:latin typeface="Barlow Condensed Medium" pitchFamily="2" charset="77"/>
              </a:defRPr>
            </a:lvl3pPr>
            <a:lvl4pPr>
              <a:defRPr sz="2400">
                <a:latin typeface="Barlow Condensed Medium" pitchFamily="2" charset="77"/>
              </a:defRPr>
            </a:lvl4pPr>
            <a:lvl5pPr>
              <a:defRPr sz="2400">
                <a:latin typeface="Barlow Condensed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E01477-A735-FFD8-8B9B-15968AE81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144" y="1536192"/>
            <a:ext cx="3962400" cy="428625"/>
          </a:xfrm>
        </p:spPr>
        <p:txBody>
          <a:bodyPr anchor="ctr"/>
          <a:lstStyle>
            <a:lvl1pPr>
              <a:spcBef>
                <a:spcPts val="0"/>
              </a:spcBef>
              <a:defRPr sz="1400">
                <a:latin typeface="+mn-lt"/>
              </a:defRPr>
            </a:lvl1pPr>
            <a:lvl2pPr>
              <a:defRPr sz="1400">
                <a:latin typeface="Barlow" pitchFamily="2" charset="77"/>
              </a:defRPr>
            </a:lvl2pPr>
            <a:lvl3pPr>
              <a:defRPr sz="1400">
                <a:latin typeface="Barlow" pitchFamily="2" charset="77"/>
              </a:defRPr>
            </a:lvl3pPr>
            <a:lvl4pPr>
              <a:defRPr sz="1400">
                <a:latin typeface="Barlow" pitchFamily="2" charset="77"/>
              </a:defRPr>
            </a:lvl4pPr>
            <a:lvl5pPr>
              <a:defRPr sz="140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C5D299D-2504-C9E8-D92D-3DD00471BE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144" y="3813048"/>
            <a:ext cx="3962400" cy="1162050"/>
          </a:xfrm>
        </p:spPr>
        <p:txBody>
          <a:bodyPr anchor="t"/>
          <a:lstStyle>
            <a:lvl1pPr>
              <a:spcBef>
                <a:spcPts val="0"/>
              </a:spcBef>
              <a:defRPr sz="1400">
                <a:latin typeface="+mn-lt"/>
              </a:defRPr>
            </a:lvl1pPr>
            <a:lvl2pPr>
              <a:defRPr sz="1400">
                <a:latin typeface="Barlow" pitchFamily="2" charset="77"/>
              </a:defRPr>
            </a:lvl2pPr>
            <a:lvl3pPr>
              <a:defRPr sz="1400">
                <a:latin typeface="Barlow" pitchFamily="2" charset="77"/>
              </a:defRPr>
            </a:lvl3pPr>
            <a:lvl4pPr>
              <a:defRPr sz="1400">
                <a:latin typeface="Barlow" pitchFamily="2" charset="77"/>
              </a:defRPr>
            </a:lvl4pPr>
            <a:lvl5pPr>
              <a:defRPr sz="140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9ECD900-41F1-3111-69B7-84D7930E0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456" y="5376672"/>
            <a:ext cx="2771775" cy="381000"/>
          </a:xfrm>
        </p:spPr>
        <p:txBody>
          <a:bodyPr anchor="ctr"/>
          <a:lstStyle>
            <a:lvl1pPr>
              <a:spcBef>
                <a:spcPts val="0"/>
              </a:spcBef>
              <a:defRPr sz="2400">
                <a:latin typeface="Freestyle Script" panose="030804020302050B0404" pitchFamily="66" charset="77"/>
              </a:defRPr>
            </a:lvl1pPr>
            <a:lvl2pPr>
              <a:defRPr sz="1400">
                <a:latin typeface="Barlow" pitchFamily="2" charset="77"/>
              </a:defRPr>
            </a:lvl2pPr>
            <a:lvl3pPr>
              <a:defRPr sz="1400">
                <a:latin typeface="Barlow" pitchFamily="2" charset="77"/>
              </a:defRPr>
            </a:lvl3pPr>
            <a:lvl4pPr>
              <a:defRPr sz="1400">
                <a:latin typeface="Barlow" pitchFamily="2" charset="77"/>
              </a:defRPr>
            </a:lvl4pPr>
            <a:lvl5pPr>
              <a:defRPr sz="140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769C663-035F-4A4F-D443-55285B4015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4456" y="5897880"/>
            <a:ext cx="2771776" cy="381000"/>
          </a:xfrm>
          <a:noFill/>
        </p:spPr>
        <p:txBody>
          <a:bodyPr wrap="square" lIns="0" tIns="0" rIns="0" bIns="0" rtlCol="0" anchor="ctr">
            <a:noAutofit/>
          </a:bodyPr>
          <a:lstStyle>
            <a:lvl1pPr>
              <a:spcBef>
                <a:spcPts val="0"/>
              </a:spcBef>
              <a:defRPr lang="en-US" sz="1050" cap="all" spc="0" baseline="0" dirty="0">
                <a:solidFill>
                  <a:srgbClr val="000000">
                    <a:alpha val="100000"/>
                  </a:srgbClr>
                </a:solidFill>
                <a:latin typeface="+mn-lt"/>
              </a:defRPr>
            </a:lvl1pPr>
          </a:lstStyle>
          <a:p>
            <a:pPr lvl="0" defTabSz="457200"/>
            <a:r>
              <a:rPr lang="en-US" dirty="0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A212164-38AE-FD00-805F-ECF9AD8441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9219" y="6272784"/>
            <a:ext cx="2771776" cy="381000"/>
          </a:xfrm>
          <a:noFill/>
        </p:spPr>
        <p:txBody>
          <a:bodyPr wrap="square" lIns="0" tIns="0" rIns="0" bIns="0" rtlCol="0" anchor="ctr">
            <a:noAutofit/>
          </a:bodyPr>
          <a:lstStyle>
            <a:lvl1pPr>
              <a:spcBef>
                <a:spcPts val="0"/>
              </a:spcBef>
              <a:defRPr lang="en-US" sz="1400" spc="0" dirty="0">
                <a:solidFill>
                  <a:srgbClr val="000000">
                    <a:alpha val="100000"/>
                  </a:srgbClr>
                </a:solidFill>
                <a:latin typeface="+mn-lt"/>
              </a:defRPr>
            </a:lvl1pPr>
          </a:lstStyle>
          <a:p>
            <a:pPr lvl="0" defTabSz="457200"/>
            <a:r>
              <a:rPr lang="en-US" dirty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4230E012-4394-23FF-4B95-C404F1746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4456" y="6684264"/>
            <a:ext cx="2771776" cy="381000"/>
          </a:xfrm>
          <a:noFill/>
        </p:spPr>
        <p:txBody>
          <a:bodyPr wrap="square" lIns="0" tIns="0" rIns="0" bIns="0" rtlCol="0" anchor="ctr">
            <a:noAutofit/>
          </a:bodyPr>
          <a:lstStyle>
            <a:lvl1pPr>
              <a:spcBef>
                <a:spcPts val="0"/>
              </a:spcBef>
              <a:defRPr lang="en-US" sz="1050" cap="all" spc="0" baseline="0" dirty="0">
                <a:solidFill>
                  <a:srgbClr val="000000">
                    <a:alpha val="100000"/>
                  </a:srgbClr>
                </a:solidFill>
                <a:latin typeface="+mn-lt"/>
              </a:defRPr>
            </a:lvl1pPr>
          </a:lstStyle>
          <a:p>
            <a:pPr lvl="0" defTabSz="457200"/>
            <a:r>
              <a:rPr lang="en-US" dirty="0"/>
              <a:t>Click to add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5E06E3-7504-EF00-98F7-9C9531FA38AA}"/>
              </a:ext>
            </a:extLst>
          </p:cNvPr>
          <p:cNvSpPr/>
          <p:nvPr userDrawn="1"/>
        </p:nvSpPr>
        <p:spPr>
          <a:xfrm>
            <a:off x="207523" y="168613"/>
            <a:ext cx="9643354" cy="7431932"/>
          </a:xfrm>
          <a:prstGeom prst="rect">
            <a:avLst/>
          </a:prstGeom>
          <a:noFill/>
          <a:ln w="1270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88A5765-4C74-977F-AA6E-F98AAD844BD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24450" y="315912"/>
            <a:ext cx="4552950" cy="7132631"/>
          </a:xfr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089F0-4FF2-4A6A-6246-99169EFF0733}"/>
              </a:ext>
            </a:extLst>
          </p:cNvPr>
          <p:cNvCxnSpPr>
            <a:cxnSpLocks/>
          </p:cNvCxnSpPr>
          <p:nvPr userDrawn="1"/>
        </p:nvCxnSpPr>
        <p:spPr>
          <a:xfrm>
            <a:off x="1189219" y="6668257"/>
            <a:ext cx="2771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36E44B-282C-99F9-4B1B-84F850DBB3BA}"/>
              </a:ext>
            </a:extLst>
          </p:cNvPr>
          <p:cNvCxnSpPr/>
          <p:nvPr userDrawn="1"/>
        </p:nvCxnSpPr>
        <p:spPr>
          <a:xfrm>
            <a:off x="1189219" y="5772907"/>
            <a:ext cx="27717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467857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4242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82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ctr" defTabSz="1028700" rtl="0" eaLnBrk="1" latinLnBrk="0" hangingPunct="1">
        <a:lnSpc>
          <a:spcPct val="85000"/>
        </a:lnSpc>
        <a:spcBef>
          <a:spcPct val="0"/>
        </a:spcBef>
        <a:buNone/>
        <a:defRPr sz="60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028700" rtl="0" eaLnBrk="1" latinLnBrk="0" hangingPunct="1">
        <a:lnSpc>
          <a:spcPct val="103000"/>
        </a:lnSpc>
        <a:spcBef>
          <a:spcPts val="1125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0" algn="ctr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0" algn="ctr" defTabSz="1028700" rtl="0" eaLnBrk="1" latinLnBrk="0" hangingPunct="1">
        <a:lnSpc>
          <a:spcPct val="103000"/>
        </a:lnSpc>
        <a:spcBef>
          <a:spcPts val="563"/>
        </a:spcBef>
        <a:buFont typeface="Arial" panose="020B0604020202020204" pitchFamily="34" charset="0"/>
        <a:buNone/>
        <a:defRPr sz="10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0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0" pos="3168" userDrawn="1">
          <p15:clr>
            <a:srgbClr val="A4A3A4"/>
          </p15:clr>
        </p15:guide>
        <p15:guide id="51" orient="horz" pos="2448" userDrawn="1">
          <p15:clr>
            <a:srgbClr val="A4A3A4"/>
          </p15:clr>
        </p15:guide>
      </p15:sldGuideLst>
    </p:ext>
  </p:extLst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E24846-E362-9312-4499-FD05EFA1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4" y="2103120"/>
            <a:ext cx="3962400" cy="1638299"/>
          </a:xfrm>
        </p:spPr>
        <p:txBody>
          <a:bodyPr/>
          <a:lstStyle/>
          <a:p>
            <a:r>
              <a:rPr lang="en-US"/>
              <a:t>Luna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96C11-89F7-3710-59FF-CEF0214DB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144" y="548640"/>
            <a:ext cx="3962400" cy="752475"/>
          </a:xfrm>
        </p:spPr>
        <p:txBody>
          <a:bodyPr/>
          <a:lstStyle/>
          <a:p>
            <a:r>
              <a:rPr lang="en-US"/>
              <a:t>Certificate of Completion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7728B-9DEF-C598-8919-8030CA80CF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144" y="1536192"/>
            <a:ext cx="3962400" cy="428625"/>
          </a:xfrm>
        </p:spPr>
        <p:txBody>
          <a:bodyPr/>
          <a:lstStyle/>
          <a:p>
            <a:r>
              <a:rPr lang="en-US"/>
              <a:t>is presented to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E4890E-2B90-E437-C551-ACAEF4CCB5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144" y="3813048"/>
            <a:ext cx="3962400" cy="1162050"/>
          </a:xfrm>
        </p:spPr>
        <p:txBody>
          <a:bodyPr/>
          <a:lstStyle/>
          <a:p>
            <a:r>
              <a:rPr lang="en-US"/>
              <a:t>for their completion of the Good Dog course.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B87D23-5723-3C1C-6675-CCB233869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456" y="5376672"/>
            <a:ext cx="2771775" cy="381000"/>
          </a:xfrm>
        </p:spPr>
        <p:txBody>
          <a:bodyPr/>
          <a:lstStyle/>
          <a:p>
            <a:r>
              <a:rPr lang="en-US" dirty="0"/>
              <a:t>Francis Ribeiro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9BB3C6-CC25-9D0D-8102-75E8FF5242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84456" y="5897880"/>
            <a:ext cx="2771776" cy="381000"/>
          </a:xfrm>
        </p:spPr>
        <p:txBody>
          <a:bodyPr/>
          <a:lstStyle/>
          <a:p>
            <a:r>
              <a:rPr lang="en-US"/>
              <a:t>INSTRUCTOR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9188B3-F08A-4414-CA39-3A44CB8D0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9219" y="6272784"/>
            <a:ext cx="2771776" cy="381000"/>
          </a:xfrm>
        </p:spPr>
        <p:txBody>
          <a:bodyPr/>
          <a:lstStyle/>
          <a:p>
            <a:r>
              <a:rPr lang="en-US"/>
              <a:t>April 24, 20XX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AD8CC-0989-9A00-F466-44AA2F82AD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4456" y="6684264"/>
            <a:ext cx="2771776" cy="381000"/>
          </a:xfrm>
        </p:spPr>
        <p:txBody>
          <a:bodyPr/>
          <a:lstStyle/>
          <a:p>
            <a:r>
              <a:rPr lang="en-US"/>
              <a:t>Date</a:t>
            </a:r>
            <a:endParaRPr lang="en-US" dirty="0"/>
          </a:p>
        </p:txBody>
      </p:sp>
      <p:pic>
        <p:nvPicPr>
          <p:cNvPr id="85" name="Picture Placeholder 84" descr="Picture of a dog">
            <a:extLst>
              <a:ext uri="{FF2B5EF4-FFF2-40B4-BE49-F238E27FC236}">
                <a16:creationId xmlns:a16="http://schemas.microsoft.com/office/drawing/2014/main" id="{B1DDB561-C81F-B8D1-2AF4-B40664E82C4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1" r="11"/>
          <a:stretch/>
        </p:blipFill>
        <p:spPr>
          <a:xfrm>
            <a:off x="5124450" y="315912"/>
            <a:ext cx="4552950" cy="7132631"/>
          </a:xfrm>
        </p:spPr>
      </p:pic>
    </p:spTree>
    <p:extLst>
      <p:ext uri="{BB962C8B-B14F-4D97-AF65-F5344CB8AC3E}">
        <p14:creationId xmlns:p14="http://schemas.microsoft.com/office/powerpoint/2010/main" val="1415706314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Theme">
  <a:themeElements>
    <a:clrScheme name="Custom 4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2B8B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21">
      <a:majorFont>
        <a:latin typeface="Barlow Condensed Medium"/>
        <a:ea typeface=""/>
        <a:cs typeface=""/>
      </a:majorFont>
      <a:minorFont>
        <a:latin typeface="Barl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P_Certificate_15_win32_KB_V2" id="{1C67A64D-C16B-4110-B1EE-49E8AAE2D2E2}" vid="{C02A4ABD-99DD-4546-93D8-9F016A7D7F33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B5F2602D-CC1E-43DC-8FF1-7E11AF88437A}"/>
</file>

<file path=customXml/itemProps22.xml><?xml version="1.0" encoding="utf-8"?>
<ds:datastoreItem xmlns:ds="http://schemas.openxmlformats.org/officeDocument/2006/customXml" ds:itemID="{3DECBFB4-F294-4BAF-AE89-B318F4F3C5C5}"/>
</file>

<file path=customXml/itemProps31.xml><?xml version="1.0" encoding="utf-8"?>
<ds:datastoreItem xmlns:ds="http://schemas.openxmlformats.org/officeDocument/2006/customXml" ds:itemID="{654B2FC4-60B9-44D2-B0D1-1A7A82F1C1FB}"/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24</ap:Words>
  <ap:Application>Microsoft Office PowerPoint</ap:Application>
  <ap:PresentationFormat>Custom</ap:PresentationFormat>
  <ap:Paragraphs>8</ap:Paragraphs>
  <ap:Slides>1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ap:HeadingPairs>
  <ap:TitlesOfParts>
    <vt:vector baseType="lpstr" size="7">
      <vt:lpstr>Arial</vt:lpstr>
      <vt:lpstr>Barlow</vt:lpstr>
      <vt:lpstr>Barlow Condensed Medium</vt:lpstr>
      <vt:lpstr>Calibri</vt:lpstr>
      <vt:lpstr>Freestyle Script</vt:lpstr>
      <vt:lpstr>Office Theme</vt:lpstr>
      <vt:lpstr>Luna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</dc:title>
  <dcterms:created xsi:type="dcterms:W3CDTF">2024-05-02T05:47:00Z</dcterms:created>
  <dcterms:modified xsi:type="dcterms:W3CDTF">2024-05-02T05:47:15Z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